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2F1E0E-47EA-415F-857F-39BB7BF6DC0C}" v="340" dt="2025-11-03T12:25:44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956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custSel addSld delSld modSld sldOrd">
      <pc:chgData name="Fares Makki" userId="d0c14dd2-ce13-49c4-820b-c6a5e60d5a8d" providerId="ADAL" clId="{190E5BF9-DA56-4E89-A802-847FC911DCEB}" dt="2025-11-03T12:25:40.985" v="2707" actId="115"/>
      <pc:docMkLst>
        <pc:docMk/>
      </pc:docMkLst>
      <pc:sldChg chg="modSp mod">
        <pc:chgData name="Fares Makki" userId="d0c14dd2-ce13-49c4-820b-c6a5e60d5a8d" providerId="ADAL" clId="{190E5BF9-DA56-4E89-A802-847FC911DCEB}" dt="2025-11-03T10:53:19.836" v="531" actId="20577"/>
        <pc:sldMkLst>
          <pc:docMk/>
          <pc:sldMk cId="916317294" sldId="257"/>
        </pc:sldMkLst>
        <pc:spChg chg="mod">
          <ac:chgData name="Fares Makki" userId="d0c14dd2-ce13-49c4-820b-c6a5e60d5a8d" providerId="ADAL" clId="{190E5BF9-DA56-4E89-A802-847FC911DCEB}" dt="2025-11-03T10:53:19.836" v="531" actId="20577"/>
          <ac:spMkLst>
            <pc:docMk/>
            <pc:sldMk cId="916317294" sldId="257"/>
            <ac:spMk id="3" creationId="{C111ADFF-810A-F8A4-9638-2D6B65E84BFE}"/>
          </ac:spMkLst>
        </pc:spChg>
      </pc:sldChg>
      <pc:sldChg chg="addSp modSp new mod modClrScheme chgLayout modNotesTx">
        <pc:chgData name="Fares Makki" userId="d0c14dd2-ce13-49c4-820b-c6a5e60d5a8d" providerId="ADAL" clId="{190E5BF9-DA56-4E89-A802-847FC911DCEB}" dt="2025-11-03T10:59:23.180" v="906" actId="20577"/>
        <pc:sldMkLst>
          <pc:docMk/>
          <pc:sldMk cId="2741585620" sldId="258"/>
        </pc:sldMkLst>
        <pc:spChg chg="mod ord">
          <ac:chgData name="Fares Makki" userId="d0c14dd2-ce13-49c4-820b-c6a5e60d5a8d" providerId="ADAL" clId="{190E5BF9-DA56-4E89-A802-847FC911DCEB}" dt="2025-11-03T10:58:11.428" v="800" actId="1076"/>
          <ac:spMkLst>
            <pc:docMk/>
            <pc:sldMk cId="2741585620" sldId="258"/>
            <ac:spMk id="2" creationId="{642B507D-15BD-9487-1DD0-442CBE17DDA9}"/>
          </ac:spMkLst>
        </pc:spChg>
        <pc:spChg chg="mod ord">
          <ac:chgData name="Fares Makki" userId="d0c14dd2-ce13-49c4-820b-c6a5e60d5a8d" providerId="ADAL" clId="{190E5BF9-DA56-4E89-A802-847FC911DCEB}" dt="2025-11-03T10:58:16.315" v="801" actId="1076"/>
          <ac:spMkLst>
            <pc:docMk/>
            <pc:sldMk cId="2741585620" sldId="258"/>
            <ac:spMk id="3" creationId="{957C8AB5-54A4-15C1-B69B-4C01CB50A320}"/>
          </ac:spMkLst>
        </pc:spChg>
        <pc:spChg chg="add mod ord">
          <ac:chgData name="Fares Makki" userId="d0c14dd2-ce13-49c4-820b-c6a5e60d5a8d" providerId="ADAL" clId="{190E5BF9-DA56-4E89-A802-847FC911DCEB}" dt="2025-11-03T10:58:22.651" v="802" actId="1076"/>
          <ac:spMkLst>
            <pc:docMk/>
            <pc:sldMk cId="2741585620" sldId="258"/>
            <ac:spMk id="4" creationId="{B788A645-F488-D170-AD37-F2960BA5DD60}"/>
          </ac:spMkLst>
        </pc:spChg>
        <pc:spChg chg="add mod ord">
          <ac:chgData name="Fares Makki" userId="d0c14dd2-ce13-49c4-820b-c6a5e60d5a8d" providerId="ADAL" clId="{190E5BF9-DA56-4E89-A802-847FC911DCEB}" dt="2025-11-03T10:58:30.796" v="804" actId="1076"/>
          <ac:spMkLst>
            <pc:docMk/>
            <pc:sldMk cId="2741585620" sldId="258"/>
            <ac:spMk id="5" creationId="{BA3C6F21-73F2-96E1-40AD-673DC6ECC21B}"/>
          </ac:spMkLst>
        </pc:spChg>
        <pc:spChg chg="add mod ord">
          <ac:chgData name="Fares Makki" userId="d0c14dd2-ce13-49c4-820b-c6a5e60d5a8d" providerId="ADAL" clId="{190E5BF9-DA56-4E89-A802-847FC911DCEB}" dt="2025-11-03T10:58:26.480" v="803" actId="1076"/>
          <ac:spMkLst>
            <pc:docMk/>
            <pc:sldMk cId="2741585620" sldId="258"/>
            <ac:spMk id="6" creationId="{B7C54202-1E4B-2031-C0E2-C954DF1AD3EF}"/>
          </ac:spMkLst>
        </pc:spChg>
        <pc:spChg chg="add mod">
          <ac:chgData name="Fares Makki" userId="d0c14dd2-ce13-49c4-820b-c6a5e60d5a8d" providerId="ADAL" clId="{190E5BF9-DA56-4E89-A802-847FC911DCEB}" dt="2025-11-03T10:58:38.324" v="805" actId="1076"/>
          <ac:spMkLst>
            <pc:docMk/>
            <pc:sldMk cId="2741585620" sldId="258"/>
            <ac:spMk id="7" creationId="{967324BB-46CE-AD96-D5AD-9357B1D4DA77}"/>
          </ac:spMkLst>
        </pc:spChg>
      </pc:sldChg>
      <pc:sldChg chg="addSp delSp modSp new mod modClrScheme chgLayout modNotesTx">
        <pc:chgData name="Fares Makki" userId="d0c14dd2-ce13-49c4-820b-c6a5e60d5a8d" providerId="ADAL" clId="{190E5BF9-DA56-4E89-A802-847FC911DCEB}" dt="2025-11-03T12:24:00.291" v="2594" actId="20577"/>
        <pc:sldMkLst>
          <pc:docMk/>
          <pc:sldMk cId="2178097786" sldId="259"/>
        </pc:sldMkLst>
        <pc:spChg chg="del mod ord">
          <ac:chgData name="Fares Makki" userId="d0c14dd2-ce13-49c4-820b-c6a5e60d5a8d" providerId="ADAL" clId="{190E5BF9-DA56-4E89-A802-847FC911DCEB}" dt="2025-11-03T10:59:40.112" v="908" actId="700"/>
          <ac:spMkLst>
            <pc:docMk/>
            <pc:sldMk cId="2178097786" sldId="259"/>
            <ac:spMk id="2" creationId="{26D24C7D-70B2-3C2C-D1C0-01EE8E338ABE}"/>
          </ac:spMkLst>
        </pc:spChg>
        <pc:spChg chg="del">
          <ac:chgData name="Fares Makki" userId="d0c14dd2-ce13-49c4-820b-c6a5e60d5a8d" providerId="ADAL" clId="{190E5BF9-DA56-4E89-A802-847FC911DCEB}" dt="2025-11-03T10:59:40.112" v="908" actId="700"/>
          <ac:spMkLst>
            <pc:docMk/>
            <pc:sldMk cId="2178097786" sldId="259"/>
            <ac:spMk id="3" creationId="{588B3800-B624-2003-58AC-C6218E98B3F5}"/>
          </ac:spMkLst>
        </pc:spChg>
        <pc:spChg chg="del mod ord">
          <ac:chgData name="Fares Makki" userId="d0c14dd2-ce13-49c4-820b-c6a5e60d5a8d" providerId="ADAL" clId="{190E5BF9-DA56-4E89-A802-847FC911DCEB}" dt="2025-11-03T10:59:40.112" v="908" actId="700"/>
          <ac:spMkLst>
            <pc:docMk/>
            <pc:sldMk cId="2178097786" sldId="259"/>
            <ac:spMk id="4" creationId="{099E79C9-F526-26E5-7959-6446FEFB2BA2}"/>
          </ac:spMkLst>
        </pc:spChg>
        <pc:spChg chg="del">
          <ac:chgData name="Fares Makki" userId="d0c14dd2-ce13-49c4-820b-c6a5e60d5a8d" providerId="ADAL" clId="{190E5BF9-DA56-4E89-A802-847FC911DCEB}" dt="2025-11-03T10:59:40.112" v="908" actId="700"/>
          <ac:spMkLst>
            <pc:docMk/>
            <pc:sldMk cId="2178097786" sldId="259"/>
            <ac:spMk id="5" creationId="{0CC75BEE-B9D5-235C-3339-6002057B392E}"/>
          </ac:spMkLst>
        </pc:spChg>
        <pc:spChg chg="del">
          <ac:chgData name="Fares Makki" userId="d0c14dd2-ce13-49c4-820b-c6a5e60d5a8d" providerId="ADAL" clId="{190E5BF9-DA56-4E89-A802-847FC911DCEB}" dt="2025-11-03T10:59:40.112" v="908" actId="700"/>
          <ac:spMkLst>
            <pc:docMk/>
            <pc:sldMk cId="2178097786" sldId="259"/>
            <ac:spMk id="6" creationId="{5B2D86A9-BBBA-4B7F-F66C-1046B78B108C}"/>
          </ac:spMkLst>
        </pc:spChg>
        <pc:spChg chg="add mod ord">
          <ac:chgData name="Fares Makki" userId="d0c14dd2-ce13-49c4-820b-c6a5e60d5a8d" providerId="ADAL" clId="{190E5BF9-DA56-4E89-A802-847FC911DCEB}" dt="2025-11-03T10:59:42.353" v="913" actId="20577"/>
          <ac:spMkLst>
            <pc:docMk/>
            <pc:sldMk cId="2178097786" sldId="259"/>
            <ac:spMk id="7" creationId="{73A80F40-5FBC-42D8-53AE-63D88E5798EB}"/>
          </ac:spMkLst>
        </pc:spChg>
        <pc:spChg chg="add mod ord">
          <ac:chgData name="Fares Makki" userId="d0c14dd2-ce13-49c4-820b-c6a5e60d5a8d" providerId="ADAL" clId="{190E5BF9-DA56-4E89-A802-847FC911DCEB}" dt="2025-11-03T12:24:00.291" v="2594" actId="20577"/>
          <ac:spMkLst>
            <pc:docMk/>
            <pc:sldMk cId="2178097786" sldId="259"/>
            <ac:spMk id="8" creationId="{907B0938-5C7B-D267-3D19-3BC0A494598A}"/>
          </ac:spMkLst>
        </pc:spChg>
      </pc:sldChg>
      <pc:sldChg chg="modSp new mod modNotesTx">
        <pc:chgData name="Fares Makki" userId="d0c14dd2-ce13-49c4-820b-c6a5e60d5a8d" providerId="ADAL" clId="{190E5BF9-DA56-4E89-A802-847FC911DCEB}" dt="2025-11-03T11:07:33.515" v="1364" actId="20577"/>
        <pc:sldMkLst>
          <pc:docMk/>
          <pc:sldMk cId="2642408822" sldId="260"/>
        </pc:sldMkLst>
        <pc:spChg chg="mod">
          <ac:chgData name="Fares Makki" userId="d0c14dd2-ce13-49c4-820b-c6a5e60d5a8d" providerId="ADAL" clId="{190E5BF9-DA56-4E89-A802-847FC911DCEB}" dt="2025-11-03T11:03:55.765" v="1095" actId="20577"/>
          <ac:spMkLst>
            <pc:docMk/>
            <pc:sldMk cId="2642408822" sldId="260"/>
            <ac:spMk id="2" creationId="{658C2F23-2F4E-4959-5B01-47DC131A18B0}"/>
          </ac:spMkLst>
        </pc:spChg>
        <pc:spChg chg="mod">
          <ac:chgData name="Fares Makki" userId="d0c14dd2-ce13-49c4-820b-c6a5e60d5a8d" providerId="ADAL" clId="{190E5BF9-DA56-4E89-A802-847FC911DCEB}" dt="2025-11-03T11:07:05.115" v="1254" actId="20577"/>
          <ac:spMkLst>
            <pc:docMk/>
            <pc:sldMk cId="2642408822" sldId="260"/>
            <ac:spMk id="3" creationId="{26E7D954-4E70-27B2-13E2-AB34C02558B3}"/>
          </ac:spMkLst>
        </pc:spChg>
      </pc:sldChg>
      <pc:sldChg chg="addSp delSp modSp new mod">
        <pc:chgData name="Fares Makki" userId="d0c14dd2-ce13-49c4-820b-c6a5e60d5a8d" providerId="ADAL" clId="{190E5BF9-DA56-4E89-A802-847FC911DCEB}" dt="2025-11-03T11:17:04.677" v="1540" actId="1076"/>
        <pc:sldMkLst>
          <pc:docMk/>
          <pc:sldMk cId="3955319410" sldId="261"/>
        </pc:sldMkLst>
        <pc:spChg chg="mod">
          <ac:chgData name="Fares Makki" userId="d0c14dd2-ce13-49c4-820b-c6a5e60d5a8d" providerId="ADAL" clId="{190E5BF9-DA56-4E89-A802-847FC911DCEB}" dt="2025-11-03T11:08:13.084" v="1381" actId="20577"/>
          <ac:spMkLst>
            <pc:docMk/>
            <pc:sldMk cId="3955319410" sldId="261"/>
            <ac:spMk id="2" creationId="{3BD54C5B-A025-11C2-B905-C285A125B8A1}"/>
          </ac:spMkLst>
        </pc:spChg>
        <pc:spChg chg="mod">
          <ac:chgData name="Fares Makki" userId="d0c14dd2-ce13-49c4-820b-c6a5e60d5a8d" providerId="ADAL" clId="{190E5BF9-DA56-4E89-A802-847FC911DCEB}" dt="2025-11-03T11:11:04.727" v="1520" actId="20577"/>
          <ac:spMkLst>
            <pc:docMk/>
            <pc:sldMk cId="3955319410" sldId="261"/>
            <ac:spMk id="3" creationId="{BAA44323-8F0F-92E0-E890-A490B75634FE}"/>
          </ac:spMkLst>
        </pc:spChg>
        <pc:picChg chg="add del mod modCrop">
          <ac:chgData name="Fares Makki" userId="d0c14dd2-ce13-49c4-820b-c6a5e60d5a8d" providerId="ADAL" clId="{190E5BF9-DA56-4E89-A802-847FC911DCEB}" dt="2025-11-03T11:17:01.743" v="1539" actId="21"/>
          <ac:picMkLst>
            <pc:docMk/>
            <pc:sldMk cId="3955319410" sldId="261"/>
            <ac:picMk id="5" creationId="{55E67BC2-49EC-04F5-2E5F-33A1EE9D1DBC}"/>
          </ac:picMkLst>
        </pc:picChg>
        <pc:picChg chg="add mod">
          <ac:chgData name="Fares Makki" userId="d0c14dd2-ce13-49c4-820b-c6a5e60d5a8d" providerId="ADAL" clId="{190E5BF9-DA56-4E89-A802-847FC911DCEB}" dt="2025-11-03T11:17:04.677" v="1540" actId="1076"/>
          <ac:picMkLst>
            <pc:docMk/>
            <pc:sldMk cId="3955319410" sldId="261"/>
            <ac:picMk id="1026" creationId="{95FC0531-109A-A76D-CD82-CE9A0B83F8F7}"/>
          </ac:picMkLst>
        </pc:picChg>
      </pc:sldChg>
      <pc:sldChg chg="addSp delSp modSp new del mod">
        <pc:chgData name="Fares Makki" userId="d0c14dd2-ce13-49c4-820b-c6a5e60d5a8d" providerId="ADAL" clId="{190E5BF9-DA56-4E89-A802-847FC911DCEB}" dt="2025-11-03T11:18:29.139" v="1561" actId="47"/>
        <pc:sldMkLst>
          <pc:docMk/>
          <pc:sldMk cId="1861719543" sldId="262"/>
        </pc:sldMkLst>
        <pc:spChg chg="del">
          <ac:chgData name="Fares Makki" userId="d0c14dd2-ce13-49c4-820b-c6a5e60d5a8d" providerId="ADAL" clId="{190E5BF9-DA56-4E89-A802-847FC911DCEB}" dt="2025-11-03T11:17:18.253" v="1542"/>
          <ac:spMkLst>
            <pc:docMk/>
            <pc:sldMk cId="1861719543" sldId="262"/>
            <ac:spMk id="3" creationId="{76F0C4C1-7F56-F596-D52F-817404DC7AED}"/>
          </ac:spMkLst>
        </pc:spChg>
        <pc:spChg chg="add mod">
          <ac:chgData name="Fares Makki" userId="d0c14dd2-ce13-49c4-820b-c6a5e60d5a8d" providerId="ADAL" clId="{190E5BF9-DA56-4E89-A802-847FC911DCEB}" dt="2025-11-03T11:18:02.982" v="1554" actId="21"/>
          <ac:spMkLst>
            <pc:docMk/>
            <pc:sldMk cId="1861719543" sldId="262"/>
            <ac:spMk id="6" creationId="{4CD6EF05-22B5-8B95-63F1-FAD8541D787F}"/>
          </ac:spMkLst>
        </pc:spChg>
        <pc:picChg chg="add del mod">
          <ac:chgData name="Fares Makki" userId="d0c14dd2-ce13-49c4-820b-c6a5e60d5a8d" providerId="ADAL" clId="{190E5BF9-DA56-4E89-A802-847FC911DCEB}" dt="2025-11-03T11:18:02.982" v="1554" actId="21"/>
          <ac:picMkLst>
            <pc:docMk/>
            <pc:sldMk cId="1861719543" sldId="262"/>
            <ac:picMk id="5" creationId="{55E67BC2-49EC-04F5-2E5F-33A1EE9D1DBC}"/>
          </ac:picMkLst>
        </pc:picChg>
      </pc:sldChg>
      <pc:sldChg chg="addSp delSp modSp add mod modTransition modAnim modNotesTx">
        <pc:chgData name="Fares Makki" userId="d0c14dd2-ce13-49c4-820b-c6a5e60d5a8d" providerId="ADAL" clId="{190E5BF9-DA56-4E89-A802-847FC911DCEB}" dt="2025-11-03T11:19:39.380" v="1652" actId="313"/>
        <pc:sldMkLst>
          <pc:docMk/>
          <pc:sldMk cId="4235076373" sldId="263"/>
        </pc:sldMkLst>
        <pc:spChg chg="del mod">
          <ac:chgData name="Fares Makki" userId="d0c14dd2-ce13-49c4-820b-c6a5e60d5a8d" providerId="ADAL" clId="{190E5BF9-DA56-4E89-A802-847FC911DCEB}" dt="2025-11-03T11:17:31.802" v="1546" actId="478"/>
          <ac:spMkLst>
            <pc:docMk/>
            <pc:sldMk cId="4235076373" sldId="263"/>
            <ac:spMk id="2" creationId="{E8720551-5132-4BC9-5EF4-1FD9B5596778}"/>
          </ac:spMkLst>
        </pc:spChg>
        <pc:spChg chg="del mod">
          <ac:chgData name="Fares Makki" userId="d0c14dd2-ce13-49c4-820b-c6a5e60d5a8d" providerId="ADAL" clId="{190E5BF9-DA56-4E89-A802-847FC911DCEB}" dt="2025-11-03T11:17:35.391" v="1548" actId="478"/>
          <ac:spMkLst>
            <pc:docMk/>
            <pc:sldMk cId="4235076373" sldId="263"/>
            <ac:spMk id="3" creationId="{51E0952A-9AB3-564F-3451-24CF042C3503}"/>
          </ac:spMkLst>
        </pc:spChg>
        <pc:picChg chg="add mod">
          <ac:chgData name="Fares Makki" userId="d0c14dd2-ce13-49c4-820b-c6a5e60d5a8d" providerId="ADAL" clId="{190E5BF9-DA56-4E89-A802-847FC911DCEB}" dt="2025-11-03T11:18:13.011" v="1558" actId="1076"/>
          <ac:picMkLst>
            <pc:docMk/>
            <pc:sldMk cId="4235076373" sldId="263"/>
            <ac:picMk id="5" creationId="{55E67BC2-49EC-04F5-2E5F-33A1EE9D1DBC}"/>
          </ac:picMkLst>
        </pc:picChg>
        <pc:picChg chg="mod">
          <ac:chgData name="Fares Makki" userId="d0c14dd2-ce13-49c4-820b-c6a5e60d5a8d" providerId="ADAL" clId="{190E5BF9-DA56-4E89-A802-847FC911DCEB}" dt="2025-11-03T11:17:55.406" v="1553" actId="1076"/>
          <ac:picMkLst>
            <pc:docMk/>
            <pc:sldMk cId="4235076373" sldId="263"/>
            <ac:picMk id="1026" creationId="{C8E1C5CB-4511-CBFE-481B-16D8EA6D83F2}"/>
          </ac:picMkLst>
        </pc:picChg>
      </pc:sldChg>
      <pc:sldChg chg="modSp new del mod">
        <pc:chgData name="Fares Makki" userId="d0c14dd2-ce13-49c4-820b-c6a5e60d5a8d" providerId="ADAL" clId="{190E5BF9-DA56-4E89-A802-847FC911DCEB}" dt="2025-11-03T11:21:32.069" v="1724" actId="2696"/>
        <pc:sldMkLst>
          <pc:docMk/>
          <pc:sldMk cId="1306445514" sldId="264"/>
        </pc:sldMkLst>
        <pc:spChg chg="mod">
          <ac:chgData name="Fares Makki" userId="d0c14dd2-ce13-49c4-820b-c6a5e60d5a8d" providerId="ADAL" clId="{190E5BF9-DA56-4E89-A802-847FC911DCEB}" dt="2025-11-03T11:20:27.302" v="1679" actId="20577"/>
          <ac:spMkLst>
            <pc:docMk/>
            <pc:sldMk cId="1306445514" sldId="264"/>
            <ac:spMk id="2" creationId="{3BAC76C0-2442-1808-73A6-256F7EC81F76}"/>
          </ac:spMkLst>
        </pc:spChg>
        <pc:spChg chg="mod">
          <ac:chgData name="Fares Makki" userId="d0c14dd2-ce13-49c4-820b-c6a5e60d5a8d" providerId="ADAL" clId="{190E5BF9-DA56-4E89-A802-847FC911DCEB}" dt="2025-11-03T11:20:50.829" v="1723" actId="20577"/>
          <ac:spMkLst>
            <pc:docMk/>
            <pc:sldMk cId="1306445514" sldId="264"/>
            <ac:spMk id="3" creationId="{C96A3A1A-C48D-4639-3C14-DED2603AEF77}"/>
          </ac:spMkLst>
        </pc:spChg>
      </pc:sldChg>
      <pc:sldChg chg="modSp new mod modNotesTx">
        <pc:chgData name="Fares Makki" userId="d0c14dd2-ce13-49c4-820b-c6a5e60d5a8d" providerId="ADAL" clId="{190E5BF9-DA56-4E89-A802-847FC911DCEB}" dt="2025-11-03T12:03:14.330" v="1959" actId="20577"/>
        <pc:sldMkLst>
          <pc:docMk/>
          <pc:sldMk cId="4060164190" sldId="264"/>
        </pc:sldMkLst>
        <pc:spChg chg="mod">
          <ac:chgData name="Fares Makki" userId="d0c14dd2-ce13-49c4-820b-c6a5e60d5a8d" providerId="ADAL" clId="{190E5BF9-DA56-4E89-A802-847FC911DCEB}" dt="2025-11-03T11:55:04.180" v="1737" actId="20577"/>
          <ac:spMkLst>
            <pc:docMk/>
            <pc:sldMk cId="4060164190" sldId="264"/>
            <ac:spMk id="2" creationId="{24292266-C477-7D5F-B1E0-6A8D9633BBD2}"/>
          </ac:spMkLst>
        </pc:spChg>
        <pc:spChg chg="mod">
          <ac:chgData name="Fares Makki" userId="d0c14dd2-ce13-49c4-820b-c6a5e60d5a8d" providerId="ADAL" clId="{190E5BF9-DA56-4E89-A802-847FC911DCEB}" dt="2025-11-03T12:00:51.296" v="1894" actId="20577"/>
          <ac:spMkLst>
            <pc:docMk/>
            <pc:sldMk cId="4060164190" sldId="264"/>
            <ac:spMk id="3" creationId="{1FFC229D-4D9A-0C7D-5003-8F67CEC8C939}"/>
          </ac:spMkLst>
        </pc:spChg>
      </pc:sldChg>
      <pc:sldChg chg="modSp new mod">
        <pc:chgData name="Fares Makki" userId="d0c14dd2-ce13-49c4-820b-c6a5e60d5a8d" providerId="ADAL" clId="{190E5BF9-DA56-4E89-A802-847FC911DCEB}" dt="2025-11-03T12:10:14.401" v="2363" actId="20577"/>
        <pc:sldMkLst>
          <pc:docMk/>
          <pc:sldMk cId="3815991574" sldId="265"/>
        </pc:sldMkLst>
        <pc:spChg chg="mod">
          <ac:chgData name="Fares Makki" userId="d0c14dd2-ce13-49c4-820b-c6a5e60d5a8d" providerId="ADAL" clId="{190E5BF9-DA56-4E89-A802-847FC911DCEB}" dt="2025-11-03T12:03:53.943" v="1973" actId="20577"/>
          <ac:spMkLst>
            <pc:docMk/>
            <pc:sldMk cId="3815991574" sldId="265"/>
            <ac:spMk id="2" creationId="{F09826AC-C689-3806-D356-0D0E2D7F526F}"/>
          </ac:spMkLst>
        </pc:spChg>
        <pc:spChg chg="mod">
          <ac:chgData name="Fares Makki" userId="d0c14dd2-ce13-49c4-820b-c6a5e60d5a8d" providerId="ADAL" clId="{190E5BF9-DA56-4E89-A802-847FC911DCEB}" dt="2025-11-03T12:10:14.401" v="2363" actId="20577"/>
          <ac:spMkLst>
            <pc:docMk/>
            <pc:sldMk cId="3815991574" sldId="265"/>
            <ac:spMk id="3" creationId="{445C63DD-8900-7A45-63E0-42660481698A}"/>
          </ac:spMkLst>
        </pc:spChg>
      </pc:sldChg>
      <pc:sldChg chg="modSp new mod ord">
        <pc:chgData name="Fares Makki" userId="d0c14dd2-ce13-49c4-820b-c6a5e60d5a8d" providerId="ADAL" clId="{190E5BF9-DA56-4E89-A802-847FC911DCEB}" dt="2025-11-03T12:25:40.985" v="2707" actId="115"/>
        <pc:sldMkLst>
          <pc:docMk/>
          <pc:sldMk cId="162239769" sldId="266"/>
        </pc:sldMkLst>
        <pc:spChg chg="mod">
          <ac:chgData name="Fares Makki" userId="d0c14dd2-ce13-49c4-820b-c6a5e60d5a8d" providerId="ADAL" clId="{190E5BF9-DA56-4E89-A802-847FC911DCEB}" dt="2025-11-03T12:20:52.596" v="2379" actId="20577"/>
          <ac:spMkLst>
            <pc:docMk/>
            <pc:sldMk cId="162239769" sldId="266"/>
            <ac:spMk id="2" creationId="{7F17F117-FCC9-D4B5-D56D-622883D26B1B}"/>
          </ac:spMkLst>
        </pc:spChg>
        <pc:spChg chg="mod">
          <ac:chgData name="Fares Makki" userId="d0c14dd2-ce13-49c4-820b-c6a5e60d5a8d" providerId="ADAL" clId="{190E5BF9-DA56-4E89-A802-847FC911DCEB}" dt="2025-11-03T12:25:40.985" v="2707" actId="115"/>
          <ac:spMkLst>
            <pc:docMk/>
            <pc:sldMk cId="162239769" sldId="266"/>
            <ac:spMk id="3" creationId="{30A75276-9503-0219-47A2-F4E98B6B1F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67B21-710F-4D1D-A175-F8DEE25B4251}" type="datetimeFigureOut">
              <a:rPr lang="sv-SE" smtClean="0"/>
              <a:t>2025-11-03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C9374-E8A1-45E2-A415-E9C4FFE938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26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Både mycket sura och mycket basiska lösningar är frätande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C9374-E8A1-45E2-A415-E9C4FFE938A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28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är en proton? Vissa en väteatom som blir till en vätejon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C9374-E8A1-45E2-A415-E9C4FFE938A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27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har vi märkt om vatten?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Den är en </a:t>
            </a:r>
            <a:r>
              <a:rPr lang="sv-SE" dirty="0" err="1"/>
              <a:t>amfolyt</a:t>
            </a:r>
            <a:r>
              <a:rPr lang="sv-SE" dirty="0"/>
              <a:t> (kan både ta upp och ge bort protoner)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C9374-E8A1-45E2-A415-E9C4FFE938A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66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Tiofalt ökning eller minskning i vätejonkoncentrationer med varje steg i pH skalan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C9374-E8A1-45E2-A415-E9C4FFE938A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9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Buffertsystem med bikarbonat som är </a:t>
            </a:r>
            <a:r>
              <a:rPr lang="sv-SE" dirty="0" err="1"/>
              <a:t>amfolyt</a:t>
            </a:r>
            <a:r>
              <a:rPr lang="sv-SE" dirty="0"/>
              <a:t> och kolsyra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C9374-E8A1-45E2-A415-E9C4FFE938A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73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FEDE-2AE9-4454-8B65-E3E685988788}" type="datetimeFigureOut">
              <a:rPr lang="sv-SE" smtClean="0"/>
              <a:t>2025-11-03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10E-2E53-434B-9046-649A8A45D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2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FEDE-2AE9-4454-8B65-E3E685988788}" type="datetimeFigureOut">
              <a:rPr lang="sv-SE" smtClean="0"/>
              <a:t>2025-11-03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10E-2E53-434B-9046-649A8A45D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9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FEDE-2AE9-4454-8B65-E3E685988788}" type="datetimeFigureOut">
              <a:rPr lang="sv-SE" smtClean="0"/>
              <a:t>2025-11-03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10E-2E53-434B-9046-649A8A45D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36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FEDE-2AE9-4454-8B65-E3E685988788}" type="datetimeFigureOut">
              <a:rPr lang="sv-SE" smtClean="0"/>
              <a:t>2025-11-03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10E-2E53-434B-9046-649A8A45D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33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FEDE-2AE9-4454-8B65-E3E685988788}" type="datetimeFigureOut">
              <a:rPr lang="sv-SE" smtClean="0"/>
              <a:t>2025-11-03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10E-2E53-434B-9046-649A8A45D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587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FEDE-2AE9-4454-8B65-E3E685988788}" type="datetimeFigureOut">
              <a:rPr lang="sv-SE" smtClean="0"/>
              <a:t>2025-11-03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10E-2E53-434B-9046-649A8A45D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796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FEDE-2AE9-4454-8B65-E3E685988788}" type="datetimeFigureOut">
              <a:rPr lang="sv-SE" smtClean="0"/>
              <a:t>2025-11-03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10E-2E53-434B-9046-649A8A45D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83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FEDE-2AE9-4454-8B65-E3E685988788}" type="datetimeFigureOut">
              <a:rPr lang="sv-SE" smtClean="0"/>
              <a:t>2025-11-03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10E-2E53-434B-9046-649A8A45D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3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FEDE-2AE9-4454-8B65-E3E685988788}" type="datetimeFigureOut">
              <a:rPr lang="sv-SE" smtClean="0"/>
              <a:t>2025-11-03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10E-2E53-434B-9046-649A8A45D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52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FEDE-2AE9-4454-8B65-E3E685988788}" type="datetimeFigureOut">
              <a:rPr lang="sv-SE" smtClean="0"/>
              <a:t>2025-11-03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10E-2E53-434B-9046-649A8A45D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79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FEDE-2AE9-4454-8B65-E3E685988788}" type="datetimeFigureOut">
              <a:rPr lang="sv-SE" smtClean="0"/>
              <a:t>2025-11-03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10E-2E53-434B-9046-649A8A45D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344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66FEDE-2AE9-4454-8B65-E3E685988788}" type="datetimeFigureOut">
              <a:rPr lang="sv-SE" smtClean="0"/>
              <a:t>2025-11-03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48C10E-2E53-434B-9046-649A8A45D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322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DA333A-04BF-C87F-69C7-C525B95C1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17B504A-FF62-C083-1514-F972B7419B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Syror och Baser </a:t>
            </a:r>
          </a:p>
        </p:txBody>
      </p:sp>
    </p:spTree>
    <p:extLst>
      <p:ext uri="{BB962C8B-B14F-4D97-AF65-F5344CB8AC3E}">
        <p14:creationId xmlns:p14="http://schemas.microsoft.com/office/powerpoint/2010/main" val="357778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9826AC-C689-3806-D356-0D0E2D7F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pH i naturen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5C63DD-8900-7A45-63E0-426604816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Försurning från avgaser (svaveldioxid och kvävedioxid) bildar starka syror som minskar pH-värdet (mer surt)</a:t>
            </a:r>
          </a:p>
          <a:p>
            <a:pPr lvl="1"/>
            <a:r>
              <a:rPr lang="sv-SE" dirty="0"/>
              <a:t>Många organismer är känsliga för lågt pH</a:t>
            </a:r>
          </a:p>
          <a:p>
            <a:pPr lvl="1"/>
            <a:r>
              <a:rPr lang="sv-SE" dirty="0"/>
              <a:t>Metaller frigörs från jordpartiklar vid lågt pH, och många är giftiga </a:t>
            </a:r>
          </a:p>
          <a:p>
            <a:pPr lvl="1"/>
            <a:endParaRPr lang="sv-SE" dirty="0"/>
          </a:p>
          <a:p>
            <a:r>
              <a:rPr lang="sv-SE" dirty="0"/>
              <a:t>Kalkning är när bränd kalk (</a:t>
            </a:r>
            <a:r>
              <a:rPr lang="sv-SE" dirty="0" err="1"/>
              <a:t>CaO</a:t>
            </a:r>
            <a:r>
              <a:rPr lang="sv-SE" dirty="0"/>
              <a:t>) tillsatts till försurade sjöar och våtmarker som bildar kalciumhydroxid </a:t>
            </a:r>
          </a:p>
        </p:txBody>
      </p:sp>
    </p:spTree>
    <p:extLst>
      <p:ext uri="{BB962C8B-B14F-4D97-AF65-F5344CB8AC3E}">
        <p14:creationId xmlns:p14="http://schemas.microsoft.com/office/powerpoint/2010/main" val="381599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B11D8F-A30E-910C-F0C9-E3F0DCE4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Vattenlösningar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11ADFF-810A-F8A4-9638-2D6B65E84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Vattenmolekyl (H</a:t>
            </a:r>
            <a:r>
              <a:rPr lang="sv-SE" baseline="-25000" dirty="0"/>
              <a:t>2</a:t>
            </a:r>
            <a:r>
              <a:rPr lang="sv-SE" dirty="0"/>
              <a:t>O) har en dipol </a:t>
            </a:r>
          </a:p>
          <a:p>
            <a:pPr lvl="1"/>
            <a:r>
              <a:rPr lang="sv-SE" dirty="0"/>
              <a:t>Andra ämnen som också har dipol kan lösas i vattnet </a:t>
            </a:r>
          </a:p>
          <a:p>
            <a:pPr lvl="1"/>
            <a:r>
              <a:rPr lang="sv-SE" dirty="0"/>
              <a:t>Ämnen som är laddade kan lösas i vattnet</a:t>
            </a:r>
          </a:p>
          <a:p>
            <a:r>
              <a:rPr lang="sv-SE" dirty="0"/>
              <a:t>Exemplar: </a:t>
            </a:r>
          </a:p>
          <a:p>
            <a:pPr lvl="1"/>
            <a:r>
              <a:rPr lang="sv-SE" dirty="0"/>
              <a:t>Vägsalt – sjunker smältpunkten så att is bildas vid mycket lägre temperatur än ren vatten </a:t>
            </a:r>
          </a:p>
          <a:p>
            <a:pPr lvl="1"/>
            <a:r>
              <a:rPr lang="sv-SE" dirty="0"/>
              <a:t>Fysiologisk saltlösning – människokroppen har en saltbalans om 0,9% </a:t>
            </a:r>
            <a:r>
              <a:rPr lang="sv-SE" dirty="0" err="1"/>
              <a:t>NaCl</a:t>
            </a:r>
            <a:r>
              <a:rPr lang="sv-SE" dirty="0"/>
              <a:t> lösning i vatten </a:t>
            </a:r>
          </a:p>
          <a:p>
            <a:pPr lvl="1"/>
            <a:r>
              <a:rPr lang="sv-SE" dirty="0"/>
              <a:t>Alkohol – olika procent andel är etanol som är löst i en stor volym vatten </a:t>
            </a:r>
          </a:p>
          <a:p>
            <a:pPr lvl="1"/>
            <a:r>
              <a:rPr lang="sv-SE" dirty="0"/>
              <a:t>Syror och baser – vätejonen (H</a:t>
            </a:r>
            <a:r>
              <a:rPr lang="sv-SE" baseline="30000" dirty="0"/>
              <a:t>+</a:t>
            </a:r>
            <a:r>
              <a:rPr lang="sv-SE" dirty="0"/>
              <a:t>) i lösningen </a:t>
            </a:r>
            <a:r>
              <a:rPr lang="sv-SE" i="1" dirty="0"/>
              <a:t>[egentligen är det oxoniumjon,  H</a:t>
            </a:r>
            <a:r>
              <a:rPr lang="sv-SE" i="1" baseline="-25000" dirty="0"/>
              <a:t>3</a:t>
            </a:r>
            <a:r>
              <a:rPr lang="sv-SE" i="1" dirty="0"/>
              <a:t>O</a:t>
            </a:r>
            <a:r>
              <a:rPr lang="sv-SE" i="1" baseline="30000" dirty="0"/>
              <a:t>+</a:t>
            </a:r>
            <a:r>
              <a:rPr lang="sv-SE" i="1" dirty="0"/>
              <a:t> som är löst i vatten] </a:t>
            </a:r>
            <a:endParaRPr lang="sv-SE" dirty="0"/>
          </a:p>
          <a:p>
            <a:pPr marL="457200" lvl="1" indent="0">
              <a:buNone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0848C01-549F-5CDA-FDF7-E77DCC8A798E}"/>
              </a:ext>
            </a:extLst>
          </p:cNvPr>
          <p:cNvSpPr txBox="1"/>
          <p:nvPr/>
        </p:nvSpPr>
        <p:spPr>
          <a:xfrm>
            <a:off x="9070848" y="2173662"/>
            <a:ext cx="22037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Dipol-</a:t>
            </a:r>
            <a:r>
              <a:rPr lang="sv-SE" dirty="0" err="1"/>
              <a:t>dipolbindning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3CA7CF0-03B8-1FC2-D98A-D5292405EF6D}"/>
              </a:ext>
            </a:extLst>
          </p:cNvPr>
          <p:cNvSpPr txBox="1"/>
          <p:nvPr/>
        </p:nvSpPr>
        <p:spPr>
          <a:xfrm>
            <a:off x="9070848" y="2898914"/>
            <a:ext cx="22037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Jon-</a:t>
            </a:r>
            <a:r>
              <a:rPr lang="sv-SE" dirty="0" err="1"/>
              <a:t>dipolbindning</a:t>
            </a:r>
            <a:endParaRPr lang="sv-SE" dirty="0"/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F00EE6FE-0D62-5745-57CE-CB178BA79403}"/>
              </a:ext>
            </a:extLst>
          </p:cNvPr>
          <p:cNvCxnSpPr>
            <a:stCxn id="4" idx="1"/>
          </p:cNvCxnSpPr>
          <p:nvPr/>
        </p:nvCxnSpPr>
        <p:spPr>
          <a:xfrm flipH="1">
            <a:off x="8558784" y="2358328"/>
            <a:ext cx="512064" cy="648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1946759-8859-466A-26D9-986BBE47E7A8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7187184" y="2955863"/>
            <a:ext cx="1883664" cy="12771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1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2B507D-15BD-9487-1DD0-442CBE17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88321"/>
            <a:ext cx="10515600" cy="1325563"/>
          </a:xfrm>
        </p:spPr>
        <p:txBody>
          <a:bodyPr/>
          <a:lstStyle/>
          <a:p>
            <a:r>
              <a:rPr lang="sv-SE" dirty="0"/>
              <a:t>Syror och Baser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88A645-F488-D170-AD37-F2960BA5D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276665"/>
            <a:ext cx="5157787" cy="456819"/>
          </a:xfrm>
        </p:spPr>
        <p:txBody>
          <a:bodyPr/>
          <a:lstStyle/>
          <a:p>
            <a:r>
              <a:rPr lang="sv-SE" dirty="0"/>
              <a:t>Syror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7C8AB5-54A4-15C1-B69B-4C01CB50A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38086"/>
            <a:ext cx="5157787" cy="3684588"/>
          </a:xfrm>
        </p:spPr>
        <p:txBody>
          <a:bodyPr/>
          <a:lstStyle/>
          <a:p>
            <a:r>
              <a:rPr lang="sv-SE" dirty="0"/>
              <a:t>Några frukter (citron, apelsin, lime, osv…) </a:t>
            </a:r>
          </a:p>
          <a:p>
            <a:r>
              <a:rPr lang="sv-SE" dirty="0"/>
              <a:t>Coca-cola och andra läsk </a:t>
            </a:r>
          </a:p>
          <a:p>
            <a:r>
              <a:rPr lang="sv-SE" dirty="0"/>
              <a:t>Godis </a:t>
            </a:r>
          </a:p>
          <a:p>
            <a:r>
              <a:rPr lang="sv-SE" dirty="0"/>
              <a:t>Vinäger </a:t>
            </a:r>
          </a:p>
          <a:p>
            <a:r>
              <a:rPr lang="sv-SE" dirty="0"/>
              <a:t>Kaffe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A3C6F21-73F2-96E1-40AD-673DC6ECC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276664"/>
            <a:ext cx="5183188" cy="456820"/>
          </a:xfrm>
        </p:spPr>
        <p:txBody>
          <a:bodyPr/>
          <a:lstStyle/>
          <a:p>
            <a:r>
              <a:rPr lang="sv-SE" dirty="0"/>
              <a:t>Baser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7C54202-1E4B-2031-C0E2-C954DF1AD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2246"/>
            <a:ext cx="5183188" cy="3684588"/>
          </a:xfrm>
        </p:spPr>
        <p:txBody>
          <a:bodyPr/>
          <a:lstStyle/>
          <a:p>
            <a:r>
              <a:rPr lang="sv-SE" dirty="0"/>
              <a:t>Tvål </a:t>
            </a:r>
          </a:p>
          <a:p>
            <a:r>
              <a:rPr lang="sv-SE" dirty="0"/>
              <a:t>Diskmedel </a:t>
            </a:r>
          </a:p>
          <a:p>
            <a:r>
              <a:rPr lang="sv-SE" dirty="0"/>
              <a:t>Bakpulver </a:t>
            </a:r>
          </a:p>
          <a:p>
            <a:r>
              <a:rPr lang="sv-SE" dirty="0"/>
              <a:t>Propplösare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67324BB-46CE-AD96-D5AD-9357B1D4DA77}"/>
              </a:ext>
            </a:extLst>
          </p:cNvPr>
          <p:cNvSpPr txBox="1"/>
          <p:nvPr/>
        </p:nvSpPr>
        <p:spPr>
          <a:xfrm>
            <a:off x="862014" y="1613884"/>
            <a:ext cx="6473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Många vardagliga syror och baser: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158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73A80F40-5FBC-42D8-53AE-63D88E579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Syror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Platshållare för innehåll 7">
                <a:extLst>
                  <a:ext uri="{FF2B5EF4-FFF2-40B4-BE49-F238E27FC236}">
                    <a16:creationId xmlns:a16="http://schemas.microsoft.com/office/drawing/2014/main" id="{907B0938-5C7B-D267-3D19-3BC0A49459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 dirty="0"/>
                  <a:t>En syra definitionsmässigt är </a:t>
                </a:r>
                <a:r>
                  <a:rPr lang="sv-SE" i="1" dirty="0"/>
                  <a:t>en protongivare</a:t>
                </a:r>
                <a:r>
                  <a:rPr lang="sv-SE" dirty="0"/>
                  <a:t> (en eller fler proton(er)</a:t>
                </a:r>
              </a:p>
              <a:p>
                <a:endParaRPr lang="sv-S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𝐻𝐶𝑙</m:t>
                              </m:r>
                            </m:e>
                            <m:sub>
                              <m:r>
                                <a:rPr lang="sv-S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sv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sv-SE" dirty="0"/>
              </a:p>
              <a:p>
                <a:endParaRPr lang="sv-SE" dirty="0"/>
              </a:p>
            </p:txBody>
          </p:sp>
        </mc:Choice>
        <mc:Fallback>
          <p:sp>
            <p:nvSpPr>
              <p:cNvPr id="8" name="Platshållare för innehåll 7">
                <a:extLst>
                  <a:ext uri="{FF2B5EF4-FFF2-40B4-BE49-F238E27FC236}">
                    <a16:creationId xmlns:a16="http://schemas.microsoft.com/office/drawing/2014/main" id="{907B0938-5C7B-D267-3D19-3BC0A4945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09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8C2F23-2F4E-4959-5B01-47DC131A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Baser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26E7D954-4E70-27B2-13E2-AB34C02558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 dirty="0"/>
                  <a:t>En bas definitionsmässigt tar upp en (eller fler) proton(er)</a:t>
                </a:r>
              </a:p>
              <a:p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3(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sv-S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sv-S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 (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sv-S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sv-SE" dirty="0"/>
                  <a:t> 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26E7D954-4E70-27B2-13E2-AB34C02558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40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D54C5B-A025-11C2-B905-C285A125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Surhetsgrad - pH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A44323-8F0F-92E0-E890-A490B756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”pH är den negativa logaritmen av vätejonkoncentration”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pH-skalan graders från 1 till 14; där 1 är surast och 14 är mest basiskt </a:t>
            </a:r>
          </a:p>
        </p:txBody>
      </p:sp>
      <p:pic>
        <p:nvPicPr>
          <p:cNvPr id="1026" name="Picture 2" descr="Städa med rätt PH värde | Stockholms Städsystem AB ...">
            <a:extLst>
              <a:ext uri="{FF2B5EF4-FFF2-40B4-BE49-F238E27FC236}">
                <a16:creationId xmlns:a16="http://schemas.microsoft.com/office/drawing/2014/main" id="{95FC0531-109A-A76D-CD82-CE9A0B83F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5" b="37622"/>
          <a:stretch>
            <a:fillRect/>
          </a:stretch>
        </p:blipFill>
        <p:spPr bwMode="auto">
          <a:xfrm>
            <a:off x="803275" y="4085893"/>
            <a:ext cx="10550525" cy="189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1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B9A8B-FBAA-1DA1-06D9-A22A00051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äda med rätt PH värde | Stockholms Städsystem AB ...">
            <a:extLst>
              <a:ext uri="{FF2B5EF4-FFF2-40B4-BE49-F238E27FC236}">
                <a16:creationId xmlns:a16="http://schemas.microsoft.com/office/drawing/2014/main" id="{C8E1C5CB-4511-CBFE-481B-16D8EA6D8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5" b="37622"/>
          <a:stretch>
            <a:fillRect/>
          </a:stretch>
        </p:blipFill>
        <p:spPr bwMode="auto">
          <a:xfrm>
            <a:off x="0" y="184825"/>
            <a:ext cx="12176483" cy="218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tshållare för innehåll 4" descr="En bild som visar text, papper, Pappersprodukt, bok&#10;&#10;AI-genererat innehåll kan vara felaktigt.">
            <a:extLst>
              <a:ext uri="{FF2B5EF4-FFF2-40B4-BE49-F238E27FC236}">
                <a16:creationId xmlns:a16="http://schemas.microsoft.com/office/drawing/2014/main" id="{55E67BC2-49EC-04F5-2E5F-33A1EE9D1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4" t="12621" r="36703" b="19394"/>
          <a:stretch>
            <a:fillRect/>
          </a:stretch>
        </p:blipFill>
        <p:spPr>
          <a:xfrm rot="5400000">
            <a:off x="4592764" y="1014335"/>
            <a:ext cx="3006470" cy="74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76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17F117-FCC9-D4B5-D56D-622883D26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Neutralisation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30A75276-9503-0219-47A2-F4E98B6B1F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 dirty="0"/>
                  <a:t>Om en lika mycket sur lösning reagerar med en lika mycket basisk  lösning bildas en neutral lösning och en salt: </a:t>
                </a:r>
              </a:p>
              <a:p>
                <a:endParaRPr lang="sv-S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𝐻𝐶𝑙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𝑁𝑎𝑂𝐻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𝑁𝑎𝐶𝑙</m:t>
                          </m:r>
                        </m:e>
                        <m:sub>
                          <m:d>
                            <m:d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r>
                  <a:rPr lang="sv-SE" dirty="0"/>
                  <a:t>En </a:t>
                </a:r>
                <a:r>
                  <a:rPr lang="sv-SE" i="1" dirty="0"/>
                  <a:t>neutral lösning </a:t>
                </a:r>
                <a:r>
                  <a:rPr lang="sv-SE" dirty="0"/>
                  <a:t>betyder att </a:t>
                </a:r>
                <a:r>
                  <a:rPr lang="sv-SE" u="sng" dirty="0"/>
                  <a:t>vätejonkoncentration</a:t>
                </a:r>
                <a:r>
                  <a:rPr lang="sv-SE" dirty="0"/>
                  <a:t> </a:t>
                </a:r>
                <a:r>
                  <a:rPr lang="sv-SE" b="1" dirty="0"/>
                  <a:t>är lika med </a:t>
                </a:r>
                <a:r>
                  <a:rPr lang="sv-SE" u="sng" dirty="0"/>
                  <a:t>hydroxidjonkoncentration</a:t>
                </a:r>
                <a:r>
                  <a:rPr lang="sv-SE" dirty="0"/>
                  <a:t> </a:t>
                </a:r>
              </a:p>
            </p:txBody>
          </p:sp>
        </mc:Choice>
        <mc:Fallback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30A75276-9503-0219-47A2-F4E98B6B1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3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292266-C477-7D5F-B1E0-6A8D9633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pH i blodet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1FFC229D-4D9A-0C7D-5003-8F67CEC8C9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3 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3 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1FFC229D-4D9A-0C7D-5003-8F67CEC8C9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164190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164</TotalTime>
  <Words>405</Words>
  <Application>Microsoft Office PowerPoint</Application>
  <PresentationFormat>Bredbild</PresentationFormat>
  <Paragraphs>67</Paragraphs>
  <Slides>10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Cambria Math</vt:lpstr>
      <vt:lpstr>Fares Presentationer</vt:lpstr>
      <vt:lpstr>Naturkunskap 2</vt:lpstr>
      <vt:lpstr>Vattenlösningar </vt:lpstr>
      <vt:lpstr>Syror och Baser </vt:lpstr>
      <vt:lpstr>Syror</vt:lpstr>
      <vt:lpstr>Baser </vt:lpstr>
      <vt:lpstr>Surhetsgrad - pH</vt:lpstr>
      <vt:lpstr>PowerPoint-presentation</vt:lpstr>
      <vt:lpstr>Neutralisation </vt:lpstr>
      <vt:lpstr>pH i blodet </vt:lpstr>
      <vt:lpstr>pH i naturen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2025-11-03T09:30:56Z</dcterms:created>
  <dcterms:modified xsi:type="dcterms:W3CDTF">2025-11-03T12:25:51Z</dcterms:modified>
</cp:coreProperties>
</file>